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F1721-D281-4DC1-923C-6873505C411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B237A-4CF7-490D-AFEB-AC02D6837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/>
          <p:nvPr/>
        </p:nvSpPr>
        <p:spPr>
          <a:xfrm>
            <a:off x="7524328" y="4293096"/>
            <a:ext cx="1728192" cy="2636912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187624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419872" y="52292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79512" y="378904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043608" y="16288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915816" y="148478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МАРШРУТНЫЙ   ЛИСТ   КОМАНДЫ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80728"/>
            <a:ext cx="207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команды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99792" y="1268760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ÑÐ¾Ð±Ð¾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1080120" cy="1272918"/>
          </a:xfrm>
          <a:prstGeom prst="rect">
            <a:avLst/>
          </a:prstGeom>
          <a:noFill/>
        </p:spPr>
      </p:pic>
      <p:pic>
        <p:nvPicPr>
          <p:cNvPr id="3076" name="Picture 4" descr="ÐÐ°ÑÑÐ¸Ð½ÐºÐ¸ Ð¿Ð¾ Ð·Ð°Ð¿ÑÐ¾ÑÑ ÑÐ°ÑÑ ÑÐ¸ÑÑÐ½Ð¾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04864"/>
            <a:ext cx="1128986" cy="1008112"/>
          </a:xfrm>
          <a:prstGeom prst="rect">
            <a:avLst/>
          </a:prstGeom>
          <a:noFill/>
        </p:spPr>
      </p:pic>
      <p:pic>
        <p:nvPicPr>
          <p:cNvPr id="3078" name="Picture 6" descr="ÐÐ°ÑÑÐ¸Ð½ÐºÐ¸ Ð¿Ð¾ Ð·Ð°Ð¿ÑÐ¾ÑÑ Ð¾Ð¼Ð°Ñ ÑÐ°Ð¹ÑÐ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484784"/>
            <a:ext cx="1445146" cy="1445146"/>
          </a:xfrm>
          <a:prstGeom prst="rect">
            <a:avLst/>
          </a:prstGeom>
          <a:noFill/>
        </p:spPr>
      </p:pic>
      <p:pic>
        <p:nvPicPr>
          <p:cNvPr id="3080" name="Picture 8" descr="ÐÐ°ÑÑÐ¸Ð½ÐºÐ¸ Ð¿Ð¾ Ð·Ð°Ð¿ÑÐ¾ÑÑ Ð°ÐºÑÐµÑ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373216"/>
            <a:ext cx="2861048" cy="1187335"/>
          </a:xfrm>
          <a:prstGeom prst="rect">
            <a:avLst/>
          </a:prstGeom>
          <a:noFill/>
        </p:spPr>
      </p:pic>
      <p:sp>
        <p:nvSpPr>
          <p:cNvPr id="3084" name="AutoShape 1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06" name="Picture 34" descr="C:\Users\User\Desktop\1556532437_teat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5445224"/>
            <a:ext cx="1074235" cy="951186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1979712" y="3789040"/>
            <a:ext cx="34817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АКТОВЫЙ ЗАЛ</a:t>
            </a:r>
            <a:endParaRPr lang="ru-RU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108" name="Picture 36" descr="ÐÐ°ÑÑÐ¸Ð½ÐºÐ¸ Ð¿Ð¾ Ð·Ð°Ð¿ÑÐ¾ÑÑ ÐÐÐÐÐ¬Ð®Ð¢ÐÐ  Ð¡ Ð§ÐÐÐÐÐÐÐÐ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4581128"/>
            <a:ext cx="1094698" cy="1115616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899592" y="5805264"/>
            <a:ext cx="1392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Театральная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491880" y="6309320"/>
            <a:ext cx="13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Юный актер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930617" y="4437112"/>
            <a:ext cx="12336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Три </a:t>
            </a:r>
            <a:r>
              <a:rPr lang="ru-RU" dirty="0" smtClean="0"/>
              <a:t>актера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644008" y="3131676"/>
            <a:ext cx="1414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Первая </a:t>
            </a:r>
            <a:r>
              <a:rPr lang="ru-RU" dirty="0" smtClean="0"/>
              <a:t>роль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203848" y="2780928"/>
            <a:ext cx="107273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Философ</a:t>
            </a:r>
          </a:p>
          <a:p>
            <a:r>
              <a:rPr lang="ru-RU" sz="1100" dirty="0" smtClean="0"/>
              <a:t>кабинет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115616" y="3131676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Блиц-опрос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07504" y="4941168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Робот-билетер</a:t>
            </a:r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 rot="9048200">
            <a:off x="1571057" y="4306704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Стрелка вправо 34"/>
          <p:cNvSpPr/>
          <p:nvPr/>
        </p:nvSpPr>
        <p:spPr>
          <a:xfrm rot="18326309">
            <a:off x="490938" y="329859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>
            <a:off x="2363146" y="2506504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1494298">
            <a:off x="4238163" y="2199286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2105821">
            <a:off x="5884171" y="3034177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rot="7468264">
            <a:off x="5324670" y="4672421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8424766">
            <a:off x="4795769" y="578617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10800000">
            <a:off x="2771800" y="638132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18427048">
            <a:off x="2309992" y="481202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Финиш</a:t>
            </a:r>
            <a:endParaRPr lang="ru-RU" sz="1200" dirty="0"/>
          </a:p>
        </p:txBody>
      </p:sp>
      <p:sp>
        <p:nvSpPr>
          <p:cNvPr id="43" name="TextBox 42"/>
          <p:cNvSpPr txBox="1"/>
          <p:nvPr/>
        </p:nvSpPr>
        <p:spPr>
          <a:xfrm rot="19793936">
            <a:off x="1724802" y="4265547"/>
            <a:ext cx="538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Старт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6588224" y="2996952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012160" y="5373216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6" name="Picture 24" descr="ÐÐ°ÑÑÐ¸Ð½ÐºÐ¸ Ð¿Ð¾ Ð·Ð°Ð¿ÑÐ¾ÑÑ Ð°ÑÐ¸ÑÐ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229200"/>
            <a:ext cx="1559546" cy="347757"/>
          </a:xfrm>
          <a:prstGeom prst="rect">
            <a:avLst/>
          </a:prstGeom>
          <a:noFill/>
        </p:spPr>
      </p:pic>
      <p:pic>
        <p:nvPicPr>
          <p:cNvPr id="3082" name="Picture 10" descr="ÐÐ°ÑÑÐ¸Ð½ÐºÐ¸ Ð¿Ð¾ Ð·Ð°Ð¿ÑÐ¾ÑÑ ÑÐµÐ»Ð¾Ð²ÐµÐºÐ° ÑÑÐ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3645024"/>
            <a:ext cx="861531" cy="913284"/>
          </a:xfrm>
          <a:prstGeom prst="rect">
            <a:avLst/>
          </a:prstGeom>
          <a:noFill/>
        </p:spPr>
      </p:pic>
      <p:sp>
        <p:nvSpPr>
          <p:cNvPr id="47" name="Овал 46"/>
          <p:cNvSpPr/>
          <p:nvPr/>
        </p:nvSpPr>
        <p:spPr>
          <a:xfrm>
            <a:off x="5364088" y="184482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05" name="Picture 33" descr="C:\Users\User\Desktop\загружено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2204864"/>
            <a:ext cx="966110" cy="1032892"/>
          </a:xfrm>
          <a:prstGeom prst="rect">
            <a:avLst/>
          </a:prstGeom>
          <a:noFill/>
        </p:spPr>
      </p:pic>
      <p:sp>
        <p:nvSpPr>
          <p:cNvPr id="52" name="Овал 51"/>
          <p:cNvSpPr/>
          <p:nvPr/>
        </p:nvSpPr>
        <p:spPr>
          <a:xfrm>
            <a:off x="8172400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7596336" y="5445224"/>
            <a:ext cx="152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Практическая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4932040" y="544522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3501124" y="6581001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700924" y="640339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107504" y="51571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1115616" y="33569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7596336" y="5661248"/>
            <a:ext cx="9946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 312</a:t>
            </a:r>
            <a:endParaRPr lang="ru-RU" sz="1200" dirty="0" smtClean="0"/>
          </a:p>
          <a:p>
            <a:endParaRPr lang="ru-RU" dirty="0"/>
          </a:p>
        </p:txBody>
      </p:sp>
      <p:pic>
        <p:nvPicPr>
          <p:cNvPr id="1026" name="Picture 2" descr="\\SERVER\Public\!Личные папки\Худяков С.Ю\Бирки, этикетки\Круглая эмблема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4462" y="548680"/>
            <a:ext cx="1001412" cy="1008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/>
          <p:nvPr/>
        </p:nvSpPr>
        <p:spPr>
          <a:xfrm>
            <a:off x="7524328" y="4293096"/>
            <a:ext cx="1728192" cy="2636912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187624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419872" y="52292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79512" y="378904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043608" y="16288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915816" y="148478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МАРШРУТНЫЙ   ЛИСТ   КОМАНДЫ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80728"/>
            <a:ext cx="207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команды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99792" y="1268760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ÑÐ¾Ð±Ð¾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1080120" cy="1272918"/>
          </a:xfrm>
          <a:prstGeom prst="rect">
            <a:avLst/>
          </a:prstGeom>
          <a:noFill/>
        </p:spPr>
      </p:pic>
      <p:pic>
        <p:nvPicPr>
          <p:cNvPr id="3076" name="Picture 4" descr="ÐÐ°ÑÑÐ¸Ð½ÐºÐ¸ Ð¿Ð¾ Ð·Ð°Ð¿ÑÐ¾ÑÑ ÑÐ°ÑÑ ÑÐ¸ÑÑÐ½Ð¾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04864"/>
            <a:ext cx="1128986" cy="1008112"/>
          </a:xfrm>
          <a:prstGeom prst="rect">
            <a:avLst/>
          </a:prstGeom>
          <a:noFill/>
        </p:spPr>
      </p:pic>
      <p:pic>
        <p:nvPicPr>
          <p:cNvPr id="3078" name="Picture 6" descr="ÐÐ°ÑÑÐ¸Ð½ÐºÐ¸ Ð¿Ð¾ Ð·Ð°Ð¿ÑÐ¾ÑÑ Ð¾Ð¼Ð°Ñ ÑÐ°Ð¹ÑÐ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484784"/>
            <a:ext cx="1445146" cy="1445146"/>
          </a:xfrm>
          <a:prstGeom prst="rect">
            <a:avLst/>
          </a:prstGeom>
          <a:noFill/>
        </p:spPr>
      </p:pic>
      <p:pic>
        <p:nvPicPr>
          <p:cNvPr id="3080" name="Picture 8" descr="ÐÐ°ÑÑÐ¸Ð½ÐºÐ¸ Ð¿Ð¾ Ð·Ð°Ð¿ÑÐ¾ÑÑ Ð°ÐºÑÐµÑ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373216"/>
            <a:ext cx="2861048" cy="1187335"/>
          </a:xfrm>
          <a:prstGeom prst="rect">
            <a:avLst/>
          </a:prstGeom>
          <a:noFill/>
        </p:spPr>
      </p:pic>
      <p:sp>
        <p:nvSpPr>
          <p:cNvPr id="3084" name="AutoShape 1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06" name="Picture 34" descr="C:\Users\User\Desktop\1556532437_teat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5445224"/>
            <a:ext cx="1074235" cy="951186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1979712" y="3789040"/>
            <a:ext cx="34817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АКТОВЫЙ ЗАЛ</a:t>
            </a:r>
            <a:endParaRPr lang="ru-RU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108" name="Picture 36" descr="ÐÐ°ÑÑÐ¸Ð½ÐºÐ¸ Ð¿Ð¾ Ð·Ð°Ð¿ÑÐ¾ÑÑ ÐÐÐÐÐ¬Ð®Ð¢ÐÐ  Ð¡ Ð§ÐÐÐÐÐÐÐÐ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4581128"/>
            <a:ext cx="1094698" cy="1115616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899592" y="5805264"/>
            <a:ext cx="1392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Театральная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491880" y="6309320"/>
            <a:ext cx="13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Юный актер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930617" y="4437112"/>
            <a:ext cx="12336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Три </a:t>
            </a:r>
            <a:r>
              <a:rPr lang="ru-RU" dirty="0" smtClean="0"/>
              <a:t>актера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644008" y="3131676"/>
            <a:ext cx="1414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Первая </a:t>
            </a:r>
            <a:r>
              <a:rPr lang="ru-RU" dirty="0" smtClean="0"/>
              <a:t>роль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203848" y="2780928"/>
            <a:ext cx="107273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Философ</a:t>
            </a:r>
          </a:p>
          <a:p>
            <a:r>
              <a:rPr lang="ru-RU" sz="1100" dirty="0" smtClean="0"/>
              <a:t>кабинет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115616" y="3131676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Блиц-опрос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07504" y="4941168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Робот-билетер</a:t>
            </a:r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 rot="13204395">
            <a:off x="2346463" y="3411483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Стрелка вправо 34"/>
          <p:cNvSpPr/>
          <p:nvPr/>
        </p:nvSpPr>
        <p:spPr>
          <a:xfrm rot="14516858">
            <a:off x="791778" y="546298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>
            <a:off x="2363146" y="2506504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1494298">
            <a:off x="4238163" y="2199286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2105821">
            <a:off x="5884171" y="3034177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rot="7468264">
            <a:off x="5324670" y="4672421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8424766">
            <a:off x="4795769" y="578617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10800000">
            <a:off x="2771800" y="638132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19984520">
            <a:off x="1589913" y="4163949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Финиш</a:t>
            </a:r>
            <a:endParaRPr lang="ru-RU" sz="1200" dirty="0"/>
          </a:p>
        </p:txBody>
      </p:sp>
      <p:sp>
        <p:nvSpPr>
          <p:cNvPr id="43" name="TextBox 42"/>
          <p:cNvSpPr txBox="1"/>
          <p:nvPr/>
        </p:nvSpPr>
        <p:spPr>
          <a:xfrm rot="2512364">
            <a:off x="2516890" y="3435831"/>
            <a:ext cx="538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Старт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6588224" y="2996952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012160" y="5373216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6" name="Picture 24" descr="ÐÐ°ÑÑÐ¸Ð½ÐºÐ¸ Ð¿Ð¾ Ð·Ð°Ð¿ÑÐ¾ÑÑ Ð°ÑÐ¸ÑÐ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229200"/>
            <a:ext cx="1559546" cy="347757"/>
          </a:xfrm>
          <a:prstGeom prst="rect">
            <a:avLst/>
          </a:prstGeom>
          <a:noFill/>
        </p:spPr>
      </p:pic>
      <p:pic>
        <p:nvPicPr>
          <p:cNvPr id="3082" name="Picture 10" descr="ÐÐ°ÑÑÐ¸Ð½ÐºÐ¸ Ð¿Ð¾ Ð·Ð°Ð¿ÑÐ¾ÑÑ ÑÐµÐ»Ð¾Ð²ÐµÐºÐ° ÑÑÐ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3645024"/>
            <a:ext cx="861531" cy="913284"/>
          </a:xfrm>
          <a:prstGeom prst="rect">
            <a:avLst/>
          </a:prstGeom>
          <a:noFill/>
        </p:spPr>
      </p:pic>
      <p:sp>
        <p:nvSpPr>
          <p:cNvPr id="47" name="Овал 46"/>
          <p:cNvSpPr/>
          <p:nvPr/>
        </p:nvSpPr>
        <p:spPr>
          <a:xfrm>
            <a:off x="5364088" y="184482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05" name="Picture 33" descr="C:\Users\User\Desktop\загружено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2204864"/>
            <a:ext cx="966110" cy="1032892"/>
          </a:xfrm>
          <a:prstGeom prst="rect">
            <a:avLst/>
          </a:prstGeom>
          <a:noFill/>
        </p:spPr>
      </p:pic>
      <p:sp>
        <p:nvSpPr>
          <p:cNvPr id="52" name="Овал 51"/>
          <p:cNvSpPr/>
          <p:nvPr/>
        </p:nvSpPr>
        <p:spPr>
          <a:xfrm>
            <a:off x="8172400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7596336" y="5445224"/>
            <a:ext cx="152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Практическая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4932040" y="544522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3501124" y="6581001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700924" y="640339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107504" y="51571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1115616" y="33569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7596336" y="5661248"/>
            <a:ext cx="9946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 312</a:t>
            </a:r>
            <a:endParaRPr lang="ru-RU" sz="1200" dirty="0" smtClean="0"/>
          </a:p>
          <a:p>
            <a:endParaRPr lang="ru-RU" dirty="0"/>
          </a:p>
        </p:txBody>
      </p:sp>
      <p:pic>
        <p:nvPicPr>
          <p:cNvPr id="1026" name="Picture 2" descr="\\SERVER\Public\!Личные папки\Худяков С.Ю\Бирки, этикетки\Круглая эмблема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4462" y="548680"/>
            <a:ext cx="1001412" cy="1008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/>
          <p:nvPr/>
        </p:nvSpPr>
        <p:spPr>
          <a:xfrm>
            <a:off x="7524328" y="4293096"/>
            <a:ext cx="1728192" cy="2636912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187624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419872" y="52292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79512" y="378904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043608" y="16288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915816" y="148478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МАРШРУТНЫЙ   ЛИСТ   КОМАНДЫ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80728"/>
            <a:ext cx="207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команды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99792" y="1268760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ÑÐ¾Ð±Ð¾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1080120" cy="1272918"/>
          </a:xfrm>
          <a:prstGeom prst="rect">
            <a:avLst/>
          </a:prstGeom>
          <a:noFill/>
        </p:spPr>
      </p:pic>
      <p:pic>
        <p:nvPicPr>
          <p:cNvPr id="3076" name="Picture 4" descr="ÐÐ°ÑÑÐ¸Ð½ÐºÐ¸ Ð¿Ð¾ Ð·Ð°Ð¿ÑÐ¾ÑÑ ÑÐ°ÑÑ ÑÐ¸ÑÑÐ½Ð¾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04864"/>
            <a:ext cx="1128986" cy="1008112"/>
          </a:xfrm>
          <a:prstGeom prst="rect">
            <a:avLst/>
          </a:prstGeom>
          <a:noFill/>
        </p:spPr>
      </p:pic>
      <p:pic>
        <p:nvPicPr>
          <p:cNvPr id="3078" name="Picture 6" descr="ÐÐ°ÑÑÐ¸Ð½ÐºÐ¸ Ð¿Ð¾ Ð·Ð°Ð¿ÑÐ¾ÑÑ Ð¾Ð¼Ð°Ñ ÑÐ°Ð¹ÑÐ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484784"/>
            <a:ext cx="1445146" cy="1445146"/>
          </a:xfrm>
          <a:prstGeom prst="rect">
            <a:avLst/>
          </a:prstGeom>
          <a:noFill/>
        </p:spPr>
      </p:pic>
      <p:pic>
        <p:nvPicPr>
          <p:cNvPr id="3080" name="Picture 8" descr="ÐÐ°ÑÑÐ¸Ð½ÐºÐ¸ Ð¿Ð¾ Ð·Ð°Ð¿ÑÐ¾ÑÑ Ð°ÐºÑÐµÑ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373216"/>
            <a:ext cx="2861048" cy="1187335"/>
          </a:xfrm>
          <a:prstGeom prst="rect">
            <a:avLst/>
          </a:prstGeom>
          <a:noFill/>
        </p:spPr>
      </p:pic>
      <p:sp>
        <p:nvSpPr>
          <p:cNvPr id="3084" name="AutoShape 1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06" name="Picture 34" descr="C:\Users\User\Desktop\1556532437_teat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5445224"/>
            <a:ext cx="1074235" cy="951186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1979712" y="3789040"/>
            <a:ext cx="34817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АКТОВЫЙ ЗАЛ</a:t>
            </a:r>
            <a:endParaRPr lang="ru-RU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108" name="Picture 36" descr="ÐÐ°ÑÑÐ¸Ð½ÐºÐ¸ Ð¿Ð¾ Ð·Ð°Ð¿ÑÐ¾ÑÑ ÐÐÐÐÐ¬Ð®Ð¢ÐÐ  Ð¡ Ð§ÐÐÐÐÐÐÐÐ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4581128"/>
            <a:ext cx="1094698" cy="1115616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899592" y="5805264"/>
            <a:ext cx="1392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Театральная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491880" y="6309320"/>
            <a:ext cx="13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Юный актер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930617" y="4437112"/>
            <a:ext cx="12336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Три </a:t>
            </a:r>
            <a:r>
              <a:rPr lang="ru-RU" dirty="0" smtClean="0"/>
              <a:t>актера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644008" y="3131676"/>
            <a:ext cx="1414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Первая </a:t>
            </a:r>
            <a:r>
              <a:rPr lang="ru-RU" dirty="0" smtClean="0"/>
              <a:t>роль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203848" y="2780928"/>
            <a:ext cx="107273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Философ</a:t>
            </a:r>
          </a:p>
          <a:p>
            <a:r>
              <a:rPr lang="ru-RU" sz="1100" dirty="0" smtClean="0"/>
              <a:t>кабинет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115616" y="3131676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Блиц-опрос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07504" y="4941168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Робот-билетер</a:t>
            </a:r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 rot="14549236">
            <a:off x="3282566" y="3411483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Стрелка вправо 34"/>
          <p:cNvSpPr/>
          <p:nvPr/>
        </p:nvSpPr>
        <p:spPr>
          <a:xfrm rot="14516858">
            <a:off x="791778" y="546298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18336876">
            <a:off x="576401" y="3086435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1494298">
            <a:off x="4238163" y="2199286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2105821">
            <a:off x="5884171" y="3034177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rot="7468264">
            <a:off x="5324670" y="4672421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8424766">
            <a:off x="4795769" y="578617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10800000">
            <a:off x="2771800" y="638132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1619159">
            <a:off x="2076831" y="3504936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Финиш</a:t>
            </a:r>
            <a:endParaRPr lang="ru-RU" sz="1200" dirty="0"/>
          </a:p>
        </p:txBody>
      </p:sp>
      <p:sp>
        <p:nvSpPr>
          <p:cNvPr id="43" name="TextBox 42"/>
          <p:cNvSpPr txBox="1"/>
          <p:nvPr/>
        </p:nvSpPr>
        <p:spPr>
          <a:xfrm rot="3688817">
            <a:off x="3371496" y="3429479"/>
            <a:ext cx="538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Старт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6588224" y="2996952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012160" y="5373216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6" name="Picture 24" descr="ÐÐ°ÑÑÐ¸Ð½ÐºÐ¸ Ð¿Ð¾ Ð·Ð°Ð¿ÑÐ¾ÑÑ Ð°ÑÐ¸ÑÐ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229200"/>
            <a:ext cx="1559546" cy="347757"/>
          </a:xfrm>
          <a:prstGeom prst="rect">
            <a:avLst/>
          </a:prstGeom>
          <a:noFill/>
        </p:spPr>
      </p:pic>
      <p:pic>
        <p:nvPicPr>
          <p:cNvPr id="3082" name="Picture 10" descr="ÐÐ°ÑÑÐ¸Ð½ÐºÐ¸ Ð¿Ð¾ Ð·Ð°Ð¿ÑÐ¾ÑÑ ÑÐµÐ»Ð¾Ð²ÐµÐºÐ° ÑÑÐ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3645024"/>
            <a:ext cx="861531" cy="913284"/>
          </a:xfrm>
          <a:prstGeom prst="rect">
            <a:avLst/>
          </a:prstGeom>
          <a:noFill/>
        </p:spPr>
      </p:pic>
      <p:sp>
        <p:nvSpPr>
          <p:cNvPr id="47" name="Овал 46"/>
          <p:cNvSpPr/>
          <p:nvPr/>
        </p:nvSpPr>
        <p:spPr>
          <a:xfrm>
            <a:off x="5364088" y="184482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05" name="Picture 33" descr="C:\Users\User\Desktop\загружено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2204864"/>
            <a:ext cx="966110" cy="1032892"/>
          </a:xfrm>
          <a:prstGeom prst="rect">
            <a:avLst/>
          </a:prstGeom>
          <a:noFill/>
        </p:spPr>
      </p:pic>
      <p:sp>
        <p:nvSpPr>
          <p:cNvPr id="52" name="Овал 51"/>
          <p:cNvSpPr/>
          <p:nvPr/>
        </p:nvSpPr>
        <p:spPr>
          <a:xfrm>
            <a:off x="8172400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7596336" y="5445224"/>
            <a:ext cx="152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Практическая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4932040" y="544522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3501124" y="6581001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700924" y="640339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107504" y="51571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1115616" y="33569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7596336" y="5661248"/>
            <a:ext cx="9946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 312</a:t>
            </a:r>
            <a:endParaRPr lang="ru-RU" sz="1200" dirty="0" smtClean="0"/>
          </a:p>
          <a:p>
            <a:endParaRPr lang="ru-RU" dirty="0"/>
          </a:p>
        </p:txBody>
      </p:sp>
      <p:pic>
        <p:nvPicPr>
          <p:cNvPr id="1026" name="Picture 2" descr="\\SERVER\Public\!Личные папки\Худяков С.Ю\Бирки, этикетки\Круглая эмблема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4462" y="548680"/>
            <a:ext cx="1001412" cy="1008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/>
          <p:nvPr/>
        </p:nvSpPr>
        <p:spPr>
          <a:xfrm>
            <a:off x="7524328" y="4293096"/>
            <a:ext cx="1728192" cy="2636912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187624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419872" y="52292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79512" y="378904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043608" y="16288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915816" y="148478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МАРШРУТНЫЙ   ЛИСТ   КОМАНДЫ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80728"/>
            <a:ext cx="207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команды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99792" y="1268760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ÑÐ¾Ð±Ð¾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1080120" cy="1272918"/>
          </a:xfrm>
          <a:prstGeom prst="rect">
            <a:avLst/>
          </a:prstGeom>
          <a:noFill/>
        </p:spPr>
      </p:pic>
      <p:pic>
        <p:nvPicPr>
          <p:cNvPr id="3076" name="Picture 4" descr="ÐÐ°ÑÑÐ¸Ð½ÐºÐ¸ Ð¿Ð¾ Ð·Ð°Ð¿ÑÐ¾ÑÑ ÑÐ°ÑÑ ÑÐ¸ÑÑÐ½Ð¾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04864"/>
            <a:ext cx="1128986" cy="1008112"/>
          </a:xfrm>
          <a:prstGeom prst="rect">
            <a:avLst/>
          </a:prstGeom>
          <a:noFill/>
        </p:spPr>
      </p:pic>
      <p:pic>
        <p:nvPicPr>
          <p:cNvPr id="3078" name="Picture 6" descr="ÐÐ°ÑÑÐ¸Ð½ÐºÐ¸ Ð¿Ð¾ Ð·Ð°Ð¿ÑÐ¾ÑÑ Ð¾Ð¼Ð°Ñ ÑÐ°Ð¹ÑÐ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484784"/>
            <a:ext cx="1445146" cy="1445146"/>
          </a:xfrm>
          <a:prstGeom prst="rect">
            <a:avLst/>
          </a:prstGeom>
          <a:noFill/>
        </p:spPr>
      </p:pic>
      <p:pic>
        <p:nvPicPr>
          <p:cNvPr id="3080" name="Picture 8" descr="ÐÐ°ÑÑÐ¸Ð½ÐºÐ¸ Ð¿Ð¾ Ð·Ð°Ð¿ÑÐ¾ÑÑ Ð°ÐºÑÐµÑ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373216"/>
            <a:ext cx="2861048" cy="1187335"/>
          </a:xfrm>
          <a:prstGeom prst="rect">
            <a:avLst/>
          </a:prstGeom>
          <a:noFill/>
        </p:spPr>
      </p:pic>
      <p:sp>
        <p:nvSpPr>
          <p:cNvPr id="3084" name="AutoShape 1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06" name="Picture 34" descr="C:\Users\User\Desktop\1556532437_teat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5445224"/>
            <a:ext cx="1074235" cy="951186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1979712" y="3789040"/>
            <a:ext cx="34817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АКТОВЫЙ ЗАЛ</a:t>
            </a:r>
            <a:endParaRPr lang="ru-RU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108" name="Picture 36" descr="ÐÐ°ÑÑÐ¸Ð½ÐºÐ¸ Ð¿Ð¾ Ð·Ð°Ð¿ÑÐ¾ÑÑ ÐÐÐÐÐ¬Ð®Ð¢ÐÐ  Ð¡ Ð§ÐÐÐÐÐÐÐÐ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4581128"/>
            <a:ext cx="1094698" cy="1115616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899592" y="5805264"/>
            <a:ext cx="1392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Театральная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491880" y="6309320"/>
            <a:ext cx="13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Юный актер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930617" y="4437112"/>
            <a:ext cx="12336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Три </a:t>
            </a:r>
            <a:r>
              <a:rPr lang="ru-RU" dirty="0" smtClean="0"/>
              <a:t>актера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644008" y="3140968"/>
            <a:ext cx="1414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Первая </a:t>
            </a:r>
            <a:r>
              <a:rPr lang="ru-RU" dirty="0" smtClean="0"/>
              <a:t>роль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203848" y="2780928"/>
            <a:ext cx="107273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Философ</a:t>
            </a:r>
          </a:p>
          <a:p>
            <a:r>
              <a:rPr lang="ru-RU" sz="1100" dirty="0" smtClean="0"/>
              <a:t>кабинет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115616" y="3131676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Блиц-опрос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07504" y="4941168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Робот-билетер</a:t>
            </a:r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 rot="17829297">
            <a:off x="4934437" y="3816327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Старт</a:t>
            </a:r>
            <a:endParaRPr lang="ru-RU" sz="1200" dirty="0"/>
          </a:p>
        </p:txBody>
      </p:sp>
      <p:sp>
        <p:nvSpPr>
          <p:cNvPr id="35" name="Стрелка вправо 34"/>
          <p:cNvSpPr/>
          <p:nvPr/>
        </p:nvSpPr>
        <p:spPr>
          <a:xfrm rot="14516858">
            <a:off x="791778" y="546298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18336876">
            <a:off x="576401" y="3086435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20602729">
            <a:off x="2077924" y="1767237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2105821">
            <a:off x="5884171" y="3034177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rot="7468264">
            <a:off x="5324670" y="4672421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8424766">
            <a:off x="4795769" y="578617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10800000">
            <a:off x="2771800" y="638132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2641173">
            <a:off x="3201202" y="3495366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Финиш</a:t>
            </a:r>
            <a:endParaRPr lang="ru-RU" sz="1200" dirty="0"/>
          </a:p>
        </p:txBody>
      </p:sp>
      <p:sp>
        <p:nvSpPr>
          <p:cNvPr id="48" name="Овал 47"/>
          <p:cNvSpPr/>
          <p:nvPr/>
        </p:nvSpPr>
        <p:spPr>
          <a:xfrm>
            <a:off x="6588224" y="2996952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012160" y="5373216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6" name="Picture 24" descr="ÐÐ°ÑÑÐ¸Ð½ÐºÐ¸ Ð¿Ð¾ Ð·Ð°Ð¿ÑÐ¾ÑÑ Ð°ÑÐ¸ÑÐ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229200"/>
            <a:ext cx="1559546" cy="347757"/>
          </a:xfrm>
          <a:prstGeom prst="rect">
            <a:avLst/>
          </a:prstGeom>
          <a:noFill/>
        </p:spPr>
      </p:pic>
      <p:pic>
        <p:nvPicPr>
          <p:cNvPr id="3082" name="Picture 10" descr="ÐÐ°ÑÑÐ¸Ð½ÐºÐ¸ Ð¿Ð¾ Ð·Ð°Ð¿ÑÐ¾ÑÑ ÑÐµÐ»Ð¾Ð²ÐµÐºÐ° ÑÑÐ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3645024"/>
            <a:ext cx="861531" cy="913284"/>
          </a:xfrm>
          <a:prstGeom prst="rect">
            <a:avLst/>
          </a:prstGeom>
          <a:noFill/>
        </p:spPr>
      </p:pic>
      <p:sp>
        <p:nvSpPr>
          <p:cNvPr id="47" name="Овал 46"/>
          <p:cNvSpPr/>
          <p:nvPr/>
        </p:nvSpPr>
        <p:spPr>
          <a:xfrm>
            <a:off x="5364088" y="184482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05" name="Picture 33" descr="C:\Users\User\Desktop\загружено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2204864"/>
            <a:ext cx="966110" cy="1032892"/>
          </a:xfrm>
          <a:prstGeom prst="rect">
            <a:avLst/>
          </a:prstGeom>
          <a:noFill/>
        </p:spPr>
      </p:pic>
      <p:sp>
        <p:nvSpPr>
          <p:cNvPr id="52" name="Овал 51"/>
          <p:cNvSpPr/>
          <p:nvPr/>
        </p:nvSpPr>
        <p:spPr>
          <a:xfrm>
            <a:off x="8172400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7596336" y="5445224"/>
            <a:ext cx="152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Практическая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4932040" y="544522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3501124" y="6581001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700924" y="640339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107504" y="51571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1115616" y="33569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7596336" y="5661248"/>
            <a:ext cx="9946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 312</a:t>
            </a:r>
            <a:endParaRPr lang="ru-RU" sz="1200" dirty="0" smtClean="0"/>
          </a:p>
          <a:p>
            <a:endParaRPr lang="ru-RU" dirty="0"/>
          </a:p>
        </p:txBody>
      </p:sp>
      <p:pic>
        <p:nvPicPr>
          <p:cNvPr id="1026" name="Picture 2" descr="\\SERVER\Public\!Личные папки\Худяков С.Ю\Бирки, этикетки\Круглая эмблема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4462" y="548680"/>
            <a:ext cx="1001412" cy="1008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/>
          <p:nvPr/>
        </p:nvSpPr>
        <p:spPr>
          <a:xfrm>
            <a:off x="7524328" y="4293096"/>
            <a:ext cx="1728192" cy="2636912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187624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419872" y="52292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79512" y="378904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043608" y="16288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915816" y="148478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МАРШРУТНЫЙ   ЛИСТ   КОМАНДЫ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80728"/>
            <a:ext cx="207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команды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99792" y="1268760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ÑÐ¾Ð±Ð¾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1080120" cy="1272918"/>
          </a:xfrm>
          <a:prstGeom prst="rect">
            <a:avLst/>
          </a:prstGeom>
          <a:noFill/>
        </p:spPr>
      </p:pic>
      <p:pic>
        <p:nvPicPr>
          <p:cNvPr id="3076" name="Picture 4" descr="ÐÐ°ÑÑÐ¸Ð½ÐºÐ¸ Ð¿Ð¾ Ð·Ð°Ð¿ÑÐ¾ÑÑ ÑÐ°ÑÑ ÑÐ¸ÑÑÐ½Ð¾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04864"/>
            <a:ext cx="1128986" cy="1008112"/>
          </a:xfrm>
          <a:prstGeom prst="rect">
            <a:avLst/>
          </a:prstGeom>
          <a:noFill/>
        </p:spPr>
      </p:pic>
      <p:pic>
        <p:nvPicPr>
          <p:cNvPr id="3078" name="Picture 6" descr="ÐÐ°ÑÑÐ¸Ð½ÐºÐ¸ Ð¿Ð¾ Ð·Ð°Ð¿ÑÐ¾ÑÑ Ð¾Ð¼Ð°Ñ ÑÐ°Ð¹ÑÐ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484784"/>
            <a:ext cx="1445146" cy="1445146"/>
          </a:xfrm>
          <a:prstGeom prst="rect">
            <a:avLst/>
          </a:prstGeom>
          <a:noFill/>
        </p:spPr>
      </p:pic>
      <p:pic>
        <p:nvPicPr>
          <p:cNvPr id="3080" name="Picture 8" descr="ÐÐ°ÑÑÐ¸Ð½ÐºÐ¸ Ð¿Ð¾ Ð·Ð°Ð¿ÑÐ¾ÑÑ Ð°ÐºÑÐµÑ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373216"/>
            <a:ext cx="2861048" cy="1187335"/>
          </a:xfrm>
          <a:prstGeom prst="rect">
            <a:avLst/>
          </a:prstGeom>
          <a:noFill/>
        </p:spPr>
      </p:pic>
      <p:sp>
        <p:nvSpPr>
          <p:cNvPr id="3084" name="AutoShape 1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06" name="Picture 34" descr="C:\Users\User\Desktop\1556532437_teat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5445224"/>
            <a:ext cx="1074235" cy="951186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1979712" y="3789040"/>
            <a:ext cx="34817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АКТОВЫЙ ЗАЛ</a:t>
            </a:r>
            <a:endParaRPr lang="ru-RU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108" name="Picture 36" descr="ÐÐ°ÑÑÐ¸Ð½ÐºÐ¸ Ð¿Ð¾ Ð·Ð°Ð¿ÑÐ¾ÑÑ ÐÐÐÐÐ¬Ð®Ð¢ÐÐ  Ð¡ Ð§ÐÐÐÐÐÐÐÐ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4581128"/>
            <a:ext cx="1094698" cy="1115616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899592" y="5805264"/>
            <a:ext cx="1392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Театральная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491880" y="6309320"/>
            <a:ext cx="13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Юный актер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930617" y="4437112"/>
            <a:ext cx="12336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Три </a:t>
            </a:r>
            <a:r>
              <a:rPr lang="ru-RU" dirty="0" smtClean="0"/>
              <a:t>актера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644008" y="3140968"/>
            <a:ext cx="1414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Первая </a:t>
            </a:r>
            <a:r>
              <a:rPr lang="ru-RU" dirty="0" smtClean="0"/>
              <a:t>роль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203848" y="2780928"/>
            <a:ext cx="107273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Философ</a:t>
            </a:r>
          </a:p>
          <a:p>
            <a:r>
              <a:rPr lang="ru-RU" sz="1100" dirty="0" smtClean="0"/>
              <a:t>кабинет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115616" y="3131676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Блиц-опрос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07504" y="4941168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Робот-билетер</a:t>
            </a:r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>
            <a:off x="5148064" y="407707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Старт</a:t>
            </a:r>
            <a:endParaRPr lang="ru-RU" sz="1200" dirty="0"/>
          </a:p>
        </p:txBody>
      </p:sp>
      <p:sp>
        <p:nvSpPr>
          <p:cNvPr id="35" name="Стрелка вправо 34"/>
          <p:cNvSpPr/>
          <p:nvPr/>
        </p:nvSpPr>
        <p:spPr>
          <a:xfrm rot="14516858">
            <a:off x="791778" y="546298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18336876">
            <a:off x="576401" y="3086435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20602729">
            <a:off x="2077924" y="1767237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586678">
            <a:off x="4309412" y="2134349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rot="7468264">
            <a:off x="5324670" y="4672421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8424766">
            <a:off x="4795769" y="578617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10800000">
            <a:off x="2771800" y="638132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7822900">
            <a:off x="3977119" y="3437329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48" name="Овал 47"/>
          <p:cNvSpPr/>
          <p:nvPr/>
        </p:nvSpPr>
        <p:spPr>
          <a:xfrm>
            <a:off x="6588224" y="2996952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012160" y="5373216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6" name="Picture 24" descr="ÐÐ°ÑÑÐ¸Ð½ÐºÐ¸ Ð¿Ð¾ Ð·Ð°Ð¿ÑÐ¾ÑÑ Ð°ÑÐ¸ÑÐ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229200"/>
            <a:ext cx="1559546" cy="347757"/>
          </a:xfrm>
          <a:prstGeom prst="rect">
            <a:avLst/>
          </a:prstGeom>
          <a:noFill/>
        </p:spPr>
      </p:pic>
      <p:pic>
        <p:nvPicPr>
          <p:cNvPr id="3082" name="Picture 10" descr="ÐÐ°ÑÑÐ¸Ð½ÐºÐ¸ Ð¿Ð¾ Ð·Ð°Ð¿ÑÐ¾ÑÑ ÑÐµÐ»Ð¾Ð²ÐµÐºÐ° ÑÑÐ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3645024"/>
            <a:ext cx="861531" cy="913284"/>
          </a:xfrm>
          <a:prstGeom prst="rect">
            <a:avLst/>
          </a:prstGeom>
          <a:noFill/>
        </p:spPr>
      </p:pic>
      <p:sp>
        <p:nvSpPr>
          <p:cNvPr id="47" name="Овал 46"/>
          <p:cNvSpPr/>
          <p:nvPr/>
        </p:nvSpPr>
        <p:spPr>
          <a:xfrm>
            <a:off x="5364088" y="184482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05" name="Picture 33" descr="C:\Users\User\Desktop\загружено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2204864"/>
            <a:ext cx="966110" cy="1032892"/>
          </a:xfrm>
          <a:prstGeom prst="rect">
            <a:avLst/>
          </a:prstGeom>
          <a:noFill/>
        </p:spPr>
      </p:pic>
      <p:sp>
        <p:nvSpPr>
          <p:cNvPr id="52" name="Овал 51"/>
          <p:cNvSpPr/>
          <p:nvPr/>
        </p:nvSpPr>
        <p:spPr>
          <a:xfrm>
            <a:off x="8172400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7596336" y="5445224"/>
            <a:ext cx="152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Практическая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4932040" y="544522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3501124" y="6581001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700924" y="640339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107504" y="51571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1115616" y="33569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7596336" y="5661248"/>
            <a:ext cx="9946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 312</a:t>
            </a:r>
            <a:endParaRPr lang="ru-RU" sz="1200" dirty="0" smtClean="0"/>
          </a:p>
          <a:p>
            <a:endParaRPr lang="ru-RU" dirty="0"/>
          </a:p>
        </p:txBody>
      </p:sp>
      <p:pic>
        <p:nvPicPr>
          <p:cNvPr id="1026" name="Picture 2" descr="\\SERVER\Public\!Личные папки\Худяков С.Ю\Бирки, этикетки\Круглая эмблема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4462" y="548680"/>
            <a:ext cx="1001412" cy="1008112"/>
          </a:xfrm>
          <a:prstGeom prst="rect">
            <a:avLst/>
          </a:prstGeom>
          <a:noFill/>
        </p:spPr>
      </p:pic>
      <p:sp>
        <p:nvSpPr>
          <p:cNvPr id="61" name="TextBox 60"/>
          <p:cNvSpPr txBox="1"/>
          <p:nvPr/>
        </p:nvSpPr>
        <p:spPr>
          <a:xfrm rot="18636466">
            <a:off x="4043561" y="3384626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Финиш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/>
          <p:nvPr/>
        </p:nvSpPr>
        <p:spPr>
          <a:xfrm>
            <a:off x="7524328" y="4293096"/>
            <a:ext cx="1728192" cy="2636912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187624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419872" y="52292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79512" y="378904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043608" y="16288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915816" y="148478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МАРШРУТНЫЙ   ЛИСТ   КОМАНДЫ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80728"/>
            <a:ext cx="207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команды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99792" y="1268760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ÑÐ¾Ð±Ð¾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1080120" cy="1272918"/>
          </a:xfrm>
          <a:prstGeom prst="rect">
            <a:avLst/>
          </a:prstGeom>
          <a:noFill/>
        </p:spPr>
      </p:pic>
      <p:pic>
        <p:nvPicPr>
          <p:cNvPr id="3076" name="Picture 4" descr="ÐÐ°ÑÑÐ¸Ð½ÐºÐ¸ Ð¿Ð¾ Ð·Ð°Ð¿ÑÐ¾ÑÑ ÑÐ°ÑÑ ÑÐ¸ÑÑÐ½Ð¾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04864"/>
            <a:ext cx="1128986" cy="1008112"/>
          </a:xfrm>
          <a:prstGeom prst="rect">
            <a:avLst/>
          </a:prstGeom>
          <a:noFill/>
        </p:spPr>
      </p:pic>
      <p:pic>
        <p:nvPicPr>
          <p:cNvPr id="3078" name="Picture 6" descr="ÐÐ°ÑÑÐ¸Ð½ÐºÐ¸ Ð¿Ð¾ Ð·Ð°Ð¿ÑÐ¾ÑÑ Ð¾Ð¼Ð°Ñ ÑÐ°Ð¹ÑÐ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484784"/>
            <a:ext cx="1445146" cy="1445146"/>
          </a:xfrm>
          <a:prstGeom prst="rect">
            <a:avLst/>
          </a:prstGeom>
          <a:noFill/>
        </p:spPr>
      </p:pic>
      <p:pic>
        <p:nvPicPr>
          <p:cNvPr id="3080" name="Picture 8" descr="ÐÐ°ÑÑÐ¸Ð½ÐºÐ¸ Ð¿Ð¾ Ð·Ð°Ð¿ÑÐ¾ÑÑ Ð°ÐºÑÐµÑ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373216"/>
            <a:ext cx="2861048" cy="1187335"/>
          </a:xfrm>
          <a:prstGeom prst="rect">
            <a:avLst/>
          </a:prstGeom>
          <a:noFill/>
        </p:spPr>
      </p:pic>
      <p:sp>
        <p:nvSpPr>
          <p:cNvPr id="3084" name="AutoShape 1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06" name="Picture 34" descr="C:\Users\User\Desktop\1556532437_teat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5445224"/>
            <a:ext cx="1074235" cy="951186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1979712" y="3789040"/>
            <a:ext cx="34817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АКТОВЫЙ ЗАЛ</a:t>
            </a:r>
            <a:endParaRPr lang="ru-RU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108" name="Picture 36" descr="ÐÐ°ÑÑÐ¸Ð½ÐºÐ¸ Ð¿Ð¾ Ð·Ð°Ð¿ÑÐ¾ÑÑ ÐÐÐÐÐ¬Ð®Ð¢ÐÐ  Ð¡ Ð§ÐÐÐÐÐÐÐÐ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4581128"/>
            <a:ext cx="1094698" cy="1115616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899592" y="5805264"/>
            <a:ext cx="1392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Театральная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491880" y="6309320"/>
            <a:ext cx="13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Юный актер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930617" y="4437112"/>
            <a:ext cx="12336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Три </a:t>
            </a:r>
            <a:r>
              <a:rPr lang="ru-RU" dirty="0" smtClean="0"/>
              <a:t>актера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644008" y="3140968"/>
            <a:ext cx="1414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Первая </a:t>
            </a:r>
            <a:r>
              <a:rPr lang="ru-RU" dirty="0" smtClean="0"/>
              <a:t>роль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203848" y="2780928"/>
            <a:ext cx="107273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Философ</a:t>
            </a:r>
          </a:p>
          <a:p>
            <a:r>
              <a:rPr lang="ru-RU" sz="1100" dirty="0" smtClean="0"/>
              <a:t>кабинет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115616" y="3131676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Блиц-опрос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07504" y="4941168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Робот-билетер</a:t>
            </a:r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 rot="3334586">
            <a:off x="4532403" y="4672494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Старт</a:t>
            </a:r>
            <a:endParaRPr lang="ru-RU" sz="1200" dirty="0"/>
          </a:p>
        </p:txBody>
      </p:sp>
      <p:sp>
        <p:nvSpPr>
          <p:cNvPr id="35" name="Стрелка вправо 34"/>
          <p:cNvSpPr/>
          <p:nvPr/>
        </p:nvSpPr>
        <p:spPr>
          <a:xfrm rot="14516858">
            <a:off x="791778" y="546298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18336876">
            <a:off x="576401" y="3086435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20602729">
            <a:off x="2077924" y="1767237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586678">
            <a:off x="4309412" y="2134349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rot="3008661">
            <a:off x="5919646" y="279039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8424766">
            <a:off x="4795769" y="578617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10800000">
            <a:off x="2771800" y="638132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10467641">
            <a:off x="5201255" y="3941385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48" name="Овал 47"/>
          <p:cNvSpPr/>
          <p:nvPr/>
        </p:nvSpPr>
        <p:spPr>
          <a:xfrm>
            <a:off x="6588224" y="2996952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012160" y="5373216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6" name="Picture 24" descr="ÐÐ°ÑÑÐ¸Ð½ÐºÐ¸ Ð¿Ð¾ Ð·Ð°Ð¿ÑÐ¾ÑÑ Ð°ÑÐ¸ÑÐ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229200"/>
            <a:ext cx="1559546" cy="347757"/>
          </a:xfrm>
          <a:prstGeom prst="rect">
            <a:avLst/>
          </a:prstGeom>
          <a:noFill/>
        </p:spPr>
      </p:pic>
      <p:pic>
        <p:nvPicPr>
          <p:cNvPr id="3082" name="Picture 10" descr="ÐÐ°ÑÑÐ¸Ð½ÐºÐ¸ Ð¿Ð¾ Ð·Ð°Ð¿ÑÐ¾ÑÑ ÑÐµÐ»Ð¾Ð²ÐµÐºÐ° ÑÑÐ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3645024"/>
            <a:ext cx="861531" cy="913284"/>
          </a:xfrm>
          <a:prstGeom prst="rect">
            <a:avLst/>
          </a:prstGeom>
          <a:noFill/>
        </p:spPr>
      </p:pic>
      <p:sp>
        <p:nvSpPr>
          <p:cNvPr id="47" name="Овал 46"/>
          <p:cNvSpPr/>
          <p:nvPr/>
        </p:nvSpPr>
        <p:spPr>
          <a:xfrm>
            <a:off x="5364088" y="184482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05" name="Picture 33" descr="C:\Users\User\Desktop\загружено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2204864"/>
            <a:ext cx="966110" cy="1032892"/>
          </a:xfrm>
          <a:prstGeom prst="rect">
            <a:avLst/>
          </a:prstGeom>
          <a:noFill/>
        </p:spPr>
      </p:pic>
      <p:sp>
        <p:nvSpPr>
          <p:cNvPr id="52" name="Овал 51"/>
          <p:cNvSpPr/>
          <p:nvPr/>
        </p:nvSpPr>
        <p:spPr>
          <a:xfrm>
            <a:off x="8172400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7596336" y="5445224"/>
            <a:ext cx="152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Практическая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4932040" y="544522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3501124" y="6581001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700924" y="640339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107504" y="51571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1115616" y="33569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7596336" y="5661248"/>
            <a:ext cx="9946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 312</a:t>
            </a:r>
            <a:endParaRPr lang="ru-RU" sz="1200" dirty="0" smtClean="0"/>
          </a:p>
          <a:p>
            <a:endParaRPr lang="ru-RU" dirty="0"/>
          </a:p>
        </p:txBody>
      </p:sp>
      <p:pic>
        <p:nvPicPr>
          <p:cNvPr id="1026" name="Picture 2" descr="\\SERVER\Public\!Личные папки\Худяков С.Ю\Бирки, этикетки\Круглая эмблема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4462" y="548680"/>
            <a:ext cx="1001412" cy="1008112"/>
          </a:xfrm>
          <a:prstGeom prst="rect">
            <a:avLst/>
          </a:prstGeom>
          <a:noFill/>
        </p:spPr>
      </p:pic>
      <p:sp>
        <p:nvSpPr>
          <p:cNvPr id="61" name="TextBox 60"/>
          <p:cNvSpPr txBox="1"/>
          <p:nvPr/>
        </p:nvSpPr>
        <p:spPr>
          <a:xfrm rot="21241965">
            <a:off x="5274779" y="3933056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Финиш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/>
          <p:nvPr/>
        </p:nvSpPr>
        <p:spPr>
          <a:xfrm>
            <a:off x="7524328" y="4293096"/>
            <a:ext cx="1728192" cy="2636912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187624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419872" y="52292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79512" y="378904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043608" y="16288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915816" y="148478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МАРШРУТНЫЙ   ЛИСТ   КОМАНДЫ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80728"/>
            <a:ext cx="207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команды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99792" y="1268760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ÑÐ¾Ð±Ð¾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1080120" cy="1272918"/>
          </a:xfrm>
          <a:prstGeom prst="rect">
            <a:avLst/>
          </a:prstGeom>
          <a:noFill/>
        </p:spPr>
      </p:pic>
      <p:pic>
        <p:nvPicPr>
          <p:cNvPr id="3076" name="Picture 4" descr="ÐÐ°ÑÑÐ¸Ð½ÐºÐ¸ Ð¿Ð¾ Ð·Ð°Ð¿ÑÐ¾ÑÑ ÑÐ°ÑÑ ÑÐ¸ÑÑÐ½Ð¾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04864"/>
            <a:ext cx="1128986" cy="1008112"/>
          </a:xfrm>
          <a:prstGeom prst="rect">
            <a:avLst/>
          </a:prstGeom>
          <a:noFill/>
        </p:spPr>
      </p:pic>
      <p:pic>
        <p:nvPicPr>
          <p:cNvPr id="3078" name="Picture 6" descr="ÐÐ°ÑÑÐ¸Ð½ÐºÐ¸ Ð¿Ð¾ Ð·Ð°Ð¿ÑÐ¾ÑÑ Ð¾Ð¼Ð°Ñ ÑÐ°Ð¹ÑÐ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484784"/>
            <a:ext cx="1445146" cy="1445146"/>
          </a:xfrm>
          <a:prstGeom prst="rect">
            <a:avLst/>
          </a:prstGeom>
          <a:noFill/>
        </p:spPr>
      </p:pic>
      <p:pic>
        <p:nvPicPr>
          <p:cNvPr id="3080" name="Picture 8" descr="ÐÐ°ÑÑÐ¸Ð½ÐºÐ¸ Ð¿Ð¾ Ð·Ð°Ð¿ÑÐ¾ÑÑ Ð°ÐºÑÐµÑ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373216"/>
            <a:ext cx="2861048" cy="1187335"/>
          </a:xfrm>
          <a:prstGeom prst="rect">
            <a:avLst/>
          </a:prstGeom>
          <a:noFill/>
        </p:spPr>
      </p:pic>
      <p:sp>
        <p:nvSpPr>
          <p:cNvPr id="3084" name="AutoShape 1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06" name="Picture 34" descr="C:\Users\User\Desktop\1556532437_teat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5445224"/>
            <a:ext cx="1074235" cy="951186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1979712" y="3789040"/>
            <a:ext cx="34817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АКТОВЫЙ ЗАЛ</a:t>
            </a:r>
            <a:endParaRPr lang="ru-RU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108" name="Picture 36" descr="ÐÐ°ÑÑÐ¸Ð½ÐºÐ¸ Ð¿Ð¾ Ð·Ð°Ð¿ÑÐ¾ÑÑ ÐÐÐÐÐ¬Ð®Ð¢ÐÐ  Ð¡ Ð§ÐÐÐÐÐÐÐÐ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4581128"/>
            <a:ext cx="1094698" cy="1115616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899592" y="5805264"/>
            <a:ext cx="1392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Театральная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491880" y="6309320"/>
            <a:ext cx="13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Юный актер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930617" y="4437112"/>
            <a:ext cx="12336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Три </a:t>
            </a:r>
            <a:r>
              <a:rPr lang="ru-RU" dirty="0" smtClean="0"/>
              <a:t>актера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644008" y="3140968"/>
            <a:ext cx="1414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Первая </a:t>
            </a:r>
            <a:r>
              <a:rPr lang="ru-RU" dirty="0" smtClean="0"/>
              <a:t>роль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203848" y="2780928"/>
            <a:ext cx="107273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Философ</a:t>
            </a:r>
          </a:p>
          <a:p>
            <a:r>
              <a:rPr lang="ru-RU" sz="1100" dirty="0" smtClean="0"/>
              <a:t>кабинет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115616" y="3131676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Блиц-опрос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07504" y="4941168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Робот-билетер</a:t>
            </a:r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 rot="4631949">
            <a:off x="3668306" y="4672493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Старт</a:t>
            </a:r>
            <a:endParaRPr lang="ru-RU" sz="1200" dirty="0"/>
          </a:p>
        </p:txBody>
      </p:sp>
      <p:sp>
        <p:nvSpPr>
          <p:cNvPr id="35" name="Стрелка вправо 34"/>
          <p:cNvSpPr/>
          <p:nvPr/>
        </p:nvSpPr>
        <p:spPr>
          <a:xfrm rot="14516858">
            <a:off x="791778" y="546298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18336876">
            <a:off x="576401" y="3086435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20602729">
            <a:off x="2077924" y="1767237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586678">
            <a:off x="4309412" y="2134349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rot="3008661">
            <a:off x="5919646" y="279039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6732639">
            <a:off x="6495498" y="4970315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10800000">
            <a:off x="2771800" y="638132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13403618">
            <a:off x="4714968" y="4645720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48" name="Овал 47"/>
          <p:cNvSpPr/>
          <p:nvPr/>
        </p:nvSpPr>
        <p:spPr>
          <a:xfrm>
            <a:off x="6588224" y="2996952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012160" y="5373216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6" name="Picture 24" descr="ÐÐ°ÑÑÐ¸Ð½ÐºÐ¸ Ð¿Ð¾ Ð·Ð°Ð¿ÑÐ¾ÑÑ Ð°ÑÐ¸ÑÐ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229200"/>
            <a:ext cx="1559546" cy="347757"/>
          </a:xfrm>
          <a:prstGeom prst="rect">
            <a:avLst/>
          </a:prstGeom>
          <a:noFill/>
        </p:spPr>
      </p:pic>
      <p:pic>
        <p:nvPicPr>
          <p:cNvPr id="3082" name="Picture 10" descr="ÐÐ°ÑÑÐ¸Ð½ÐºÐ¸ Ð¿Ð¾ Ð·Ð°Ð¿ÑÐ¾ÑÑ ÑÐµÐ»Ð¾Ð²ÐµÐºÐ° ÑÑÐ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3645024"/>
            <a:ext cx="861531" cy="913284"/>
          </a:xfrm>
          <a:prstGeom prst="rect">
            <a:avLst/>
          </a:prstGeom>
          <a:noFill/>
        </p:spPr>
      </p:pic>
      <p:sp>
        <p:nvSpPr>
          <p:cNvPr id="47" name="Овал 46"/>
          <p:cNvSpPr/>
          <p:nvPr/>
        </p:nvSpPr>
        <p:spPr>
          <a:xfrm>
            <a:off x="5364088" y="184482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05" name="Picture 33" descr="C:\Users\User\Desktop\загружено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2204864"/>
            <a:ext cx="966110" cy="1032892"/>
          </a:xfrm>
          <a:prstGeom prst="rect">
            <a:avLst/>
          </a:prstGeom>
          <a:noFill/>
        </p:spPr>
      </p:pic>
      <p:sp>
        <p:nvSpPr>
          <p:cNvPr id="52" name="Овал 51"/>
          <p:cNvSpPr/>
          <p:nvPr/>
        </p:nvSpPr>
        <p:spPr>
          <a:xfrm>
            <a:off x="8172400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7596336" y="5445224"/>
            <a:ext cx="152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Практическая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4932040" y="544522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3501124" y="6581001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700924" y="640339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107504" y="51571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1115616" y="33569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7596336" y="5661248"/>
            <a:ext cx="9946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 312</a:t>
            </a:r>
            <a:endParaRPr lang="ru-RU" sz="1200" dirty="0" smtClean="0"/>
          </a:p>
          <a:p>
            <a:endParaRPr lang="ru-RU" dirty="0"/>
          </a:p>
        </p:txBody>
      </p:sp>
      <p:pic>
        <p:nvPicPr>
          <p:cNvPr id="1026" name="Picture 2" descr="\\SERVER\Public\!Личные папки\Худяков С.Ю\Бирки, этикетки\Круглая эмблема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4462" y="548680"/>
            <a:ext cx="1001412" cy="1008112"/>
          </a:xfrm>
          <a:prstGeom prst="rect">
            <a:avLst/>
          </a:prstGeom>
          <a:noFill/>
        </p:spPr>
      </p:pic>
      <p:sp>
        <p:nvSpPr>
          <p:cNvPr id="61" name="TextBox 60"/>
          <p:cNvSpPr txBox="1"/>
          <p:nvPr/>
        </p:nvSpPr>
        <p:spPr>
          <a:xfrm rot="2524146">
            <a:off x="4724721" y="4620104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Финиш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/>
          <p:nvPr/>
        </p:nvSpPr>
        <p:spPr>
          <a:xfrm>
            <a:off x="7524328" y="4293096"/>
            <a:ext cx="1728192" cy="2636912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187624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419872" y="52292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79512" y="378904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043608" y="162880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915816" y="148478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МАРШРУТНЫЙ   ЛИСТ   КОМАНДЫ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80728"/>
            <a:ext cx="207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Название команды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99792" y="1268760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ÑÐ¾Ð±Ð¾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1080120" cy="1272918"/>
          </a:xfrm>
          <a:prstGeom prst="rect">
            <a:avLst/>
          </a:prstGeom>
          <a:noFill/>
        </p:spPr>
      </p:pic>
      <p:pic>
        <p:nvPicPr>
          <p:cNvPr id="3076" name="Picture 4" descr="ÐÐ°ÑÑÐ¸Ð½ÐºÐ¸ Ð¿Ð¾ Ð·Ð°Ð¿ÑÐ¾ÑÑ ÑÐ°ÑÑ ÑÐ¸ÑÑÐ½Ð¾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04864"/>
            <a:ext cx="1128986" cy="1008112"/>
          </a:xfrm>
          <a:prstGeom prst="rect">
            <a:avLst/>
          </a:prstGeom>
          <a:noFill/>
        </p:spPr>
      </p:pic>
      <p:pic>
        <p:nvPicPr>
          <p:cNvPr id="3078" name="Picture 6" descr="ÐÐ°ÑÑÐ¸Ð½ÐºÐ¸ Ð¿Ð¾ Ð·Ð°Ð¿ÑÐ¾ÑÑ Ð¾Ð¼Ð°Ñ ÑÐ°Ð¹ÑÐ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484784"/>
            <a:ext cx="1445146" cy="1445146"/>
          </a:xfrm>
          <a:prstGeom prst="rect">
            <a:avLst/>
          </a:prstGeom>
          <a:noFill/>
        </p:spPr>
      </p:pic>
      <p:pic>
        <p:nvPicPr>
          <p:cNvPr id="3080" name="Picture 8" descr="ÐÐ°ÑÑÐ¸Ð½ÐºÐ¸ Ð¿Ð¾ Ð·Ð°Ð¿ÑÐ¾ÑÑ Ð°ÐºÑÐµÑ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373216"/>
            <a:ext cx="2861048" cy="1187335"/>
          </a:xfrm>
          <a:prstGeom prst="rect">
            <a:avLst/>
          </a:prstGeom>
          <a:noFill/>
        </p:spPr>
      </p:pic>
      <p:sp>
        <p:nvSpPr>
          <p:cNvPr id="3084" name="AutoShape 1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ÐÐ°ÑÑÐ¸Ð½ÐºÐ¸ Ð¿Ð¾ Ð·Ð°Ð¿ÑÐ¾ÑÑ Ð°ÑÐ¸Ñ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ÐÐ°ÑÑÐ¸Ð½ÐºÐ¸ Ð¿Ð¾ Ð·Ð°Ð¿ÑÐ¾ÑÑ Ð°ÐºÑÐµ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06" name="Picture 34" descr="C:\Users\User\Desktop\1556532437_teat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5445224"/>
            <a:ext cx="1074235" cy="951186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1979712" y="3789040"/>
            <a:ext cx="34817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АКТОВЫЙ ЗАЛ</a:t>
            </a:r>
            <a:endParaRPr lang="ru-RU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108" name="Picture 36" descr="ÐÐ°ÑÑÐ¸Ð½ÐºÐ¸ Ð¿Ð¾ Ð·Ð°Ð¿ÑÐ¾ÑÑ ÐÐÐÐÐ¬Ð®Ð¢ÐÐ  Ð¡ Ð§ÐÐÐÐÐÐÐÐ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4581128"/>
            <a:ext cx="1094698" cy="1115616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899592" y="5805264"/>
            <a:ext cx="1392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Театральная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491880" y="6309320"/>
            <a:ext cx="13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Юный актер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940152" y="4437112"/>
            <a:ext cx="12336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Три </a:t>
            </a:r>
            <a:r>
              <a:rPr lang="ru-RU" dirty="0" smtClean="0"/>
              <a:t>актера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644008" y="3140968"/>
            <a:ext cx="1414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Первая </a:t>
            </a:r>
            <a:r>
              <a:rPr lang="ru-RU" dirty="0" smtClean="0"/>
              <a:t>роль</a:t>
            </a:r>
          </a:p>
          <a:p>
            <a:r>
              <a:rPr lang="ru-RU" sz="1200" dirty="0" smtClean="0"/>
              <a:t>кабинет</a:t>
            </a:r>
          </a:p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203848" y="2780928"/>
            <a:ext cx="107273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Философ</a:t>
            </a:r>
          </a:p>
          <a:p>
            <a:r>
              <a:rPr lang="ru-RU" sz="1100" dirty="0" smtClean="0"/>
              <a:t>кабинет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115616" y="3131676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Блиц-опрос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07504" y="4941168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Робот-билетер</a:t>
            </a:r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 rot="6595265">
            <a:off x="2125682" y="4749885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Старт</a:t>
            </a:r>
            <a:endParaRPr lang="ru-RU" sz="1200" dirty="0"/>
          </a:p>
        </p:txBody>
      </p:sp>
      <p:sp>
        <p:nvSpPr>
          <p:cNvPr id="35" name="Стрелка вправо 34"/>
          <p:cNvSpPr/>
          <p:nvPr/>
        </p:nvSpPr>
        <p:spPr>
          <a:xfrm rot="14516858">
            <a:off x="791778" y="5462988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18336876">
            <a:off x="576401" y="3086435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20602729">
            <a:off x="2077924" y="1767237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586678">
            <a:off x="4309412" y="2134349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rot="3008661">
            <a:off x="5919646" y="279039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8424766">
            <a:off x="4795769" y="5786172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7488891">
            <a:off x="6550100" y="4959925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15252936">
            <a:off x="3490832" y="4645721"/>
            <a:ext cx="720080" cy="2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48" name="Овал 47"/>
          <p:cNvSpPr/>
          <p:nvPr/>
        </p:nvSpPr>
        <p:spPr>
          <a:xfrm>
            <a:off x="6588224" y="2996952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012160" y="5373216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6" name="Picture 24" descr="ÐÐ°ÑÑÐ¸Ð½ÐºÐ¸ Ð¿Ð¾ Ð·Ð°Ð¿ÑÐ¾ÑÑ Ð°ÑÐ¸ÑÐ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229200"/>
            <a:ext cx="1559546" cy="347757"/>
          </a:xfrm>
          <a:prstGeom prst="rect">
            <a:avLst/>
          </a:prstGeom>
          <a:noFill/>
        </p:spPr>
      </p:pic>
      <p:pic>
        <p:nvPicPr>
          <p:cNvPr id="3082" name="Picture 10" descr="ÐÐ°ÑÑÐ¸Ð½ÐºÐ¸ Ð¿Ð¾ Ð·Ð°Ð¿ÑÐ¾ÑÑ ÑÐµÐ»Ð¾Ð²ÐµÐºÐ° ÑÑÐ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3645024"/>
            <a:ext cx="861531" cy="913284"/>
          </a:xfrm>
          <a:prstGeom prst="rect">
            <a:avLst/>
          </a:prstGeom>
          <a:noFill/>
        </p:spPr>
      </p:pic>
      <p:sp>
        <p:nvSpPr>
          <p:cNvPr id="47" name="Овал 46"/>
          <p:cNvSpPr/>
          <p:nvPr/>
        </p:nvSpPr>
        <p:spPr>
          <a:xfrm>
            <a:off x="5364088" y="1844824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05" name="Picture 33" descr="C:\Users\User\Desktop\загружено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2204864"/>
            <a:ext cx="966110" cy="1032892"/>
          </a:xfrm>
          <a:prstGeom prst="rect">
            <a:avLst/>
          </a:prstGeom>
          <a:noFill/>
        </p:spPr>
      </p:pic>
      <p:sp>
        <p:nvSpPr>
          <p:cNvPr id="52" name="Овал 51"/>
          <p:cNvSpPr/>
          <p:nvPr/>
        </p:nvSpPr>
        <p:spPr>
          <a:xfrm>
            <a:off x="8172400" y="5949280"/>
            <a:ext cx="611560" cy="72008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7596336" y="5445224"/>
            <a:ext cx="152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Практическая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4932040" y="544522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3501124" y="6581001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700924" y="6403394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107504" y="51571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1115616" y="3356992"/>
            <a:ext cx="7108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7596336" y="5661248"/>
            <a:ext cx="9946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Кабинет 312</a:t>
            </a:r>
            <a:endParaRPr lang="ru-RU" sz="1200" dirty="0" smtClean="0"/>
          </a:p>
          <a:p>
            <a:endParaRPr lang="ru-RU" dirty="0"/>
          </a:p>
        </p:txBody>
      </p:sp>
      <p:pic>
        <p:nvPicPr>
          <p:cNvPr id="1026" name="Picture 2" descr="\\SERVER\Public\!Личные папки\Худяков С.Ю\Бирки, этикетки\Круглая эмблема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4462" y="548680"/>
            <a:ext cx="1001412" cy="1008112"/>
          </a:xfrm>
          <a:prstGeom prst="rect">
            <a:avLst/>
          </a:prstGeom>
          <a:noFill/>
        </p:spPr>
      </p:pic>
      <p:sp>
        <p:nvSpPr>
          <p:cNvPr id="61" name="TextBox 60"/>
          <p:cNvSpPr txBox="1"/>
          <p:nvPr/>
        </p:nvSpPr>
        <p:spPr>
          <a:xfrm rot="4226638">
            <a:off x="3500584" y="4620104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Финиш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240</Words>
  <Application>Microsoft Office PowerPoint</Application>
  <PresentationFormat>Экран (4:3)</PresentationFormat>
  <Paragraphs>176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2019-09-20T09:43:53Z</dcterms:created>
  <dcterms:modified xsi:type="dcterms:W3CDTF">2019-09-23T06:55:49Z</dcterms:modified>
</cp:coreProperties>
</file>